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6" r:id="rId5"/>
    <p:sldId id="267" r:id="rId6"/>
    <p:sldId id="268" r:id="rId7"/>
    <p:sldId id="272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A6F0C-3F7D-4221-8225-08C35D2790E5}" v="8" dt="2022-01-28T20:22:01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63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31-1-2022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31-1-2022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31-1-2022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31-1-2022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31-1-2022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911999" y="525601"/>
            <a:ext cx="9570540" cy="365125"/>
          </a:xfrm>
          <a:prstGeom prst="rect">
            <a:avLst/>
          </a:prstGeom>
        </p:spPr>
        <p:txBody>
          <a:bodyPr lIns="72000" rIns="72000"/>
          <a:lstStyle>
            <a:lvl1pPr>
              <a:defRPr b="1" i="0">
                <a:solidFill>
                  <a:srgbClr val="312783"/>
                </a:solidFill>
              </a:defRPr>
            </a:lvl1pPr>
          </a:lstStyle>
          <a:p>
            <a:r>
              <a:rPr lang="nl-NL" dirty="0"/>
              <a:t>Hoofdstuk 1 De ondernemer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B589-5B16-C543-87FE-1AAB528C525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12000" y="1457532"/>
            <a:ext cx="10966264" cy="428420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5280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31-1-2022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31-1-2022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4tohLWeU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2C91F47-9A0E-460B-8135-36693934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Keuzedeel </a:t>
            </a:r>
            <a:br>
              <a:rPr lang="nl-NL" dirty="0"/>
            </a:br>
            <a:r>
              <a:rPr lang="nl-NL" dirty="0"/>
              <a:t>Ondernemend Gedrag</a:t>
            </a:r>
            <a:br>
              <a:rPr lang="nl-NL" dirty="0"/>
            </a:br>
            <a:r>
              <a:rPr lang="nl-NL" sz="3600" dirty="0"/>
              <a:t>	</a:t>
            </a:r>
            <a:br>
              <a:rPr lang="nl-NL" sz="3600" dirty="0"/>
            </a:br>
            <a:r>
              <a:rPr lang="nl-NL" sz="3600" dirty="0"/>
              <a:t>Opdracht 1.1</a:t>
            </a:r>
            <a:br>
              <a:rPr lang="nl-NL" sz="3600" dirty="0"/>
            </a:br>
            <a:br>
              <a:rPr lang="nl-NL" dirty="0"/>
            </a:br>
            <a:r>
              <a:rPr lang="nl-NL" dirty="0"/>
              <a:t>	</a:t>
            </a:r>
            <a:r>
              <a:rPr lang="nl-NL" sz="3600" i="1" dirty="0"/>
              <a:t>360 graden feedback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465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CC187CE-84FB-4B6B-93E6-E19C61D2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394A8CE-6491-4CC3-8E0E-8A6C0767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360 graden feedback?</a:t>
            </a:r>
          </a:p>
          <a:p>
            <a:r>
              <a:rPr lang="nl-NL" dirty="0"/>
              <a:t>Hoe gaan wij het inzetten? </a:t>
            </a:r>
          </a:p>
          <a:p>
            <a:r>
              <a:rPr lang="nl-NL" dirty="0"/>
              <a:t>Voorbeelden</a:t>
            </a:r>
          </a:p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7FFD87-E9DC-4B93-BBDA-6AC77B40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1CDB-CE47-42D8-BA9F-C515F5D3223B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DC7306-9F3C-46FF-AFAB-90623E92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BDC9CAF-77BA-4217-B892-ACBBA5D8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7168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36EF1-56C9-4CB8-8E4E-E29CDBE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360 graden feedback?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D60A8A-0880-4151-8035-A01D9983D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heeft er weleens mee te maken gehad? 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In welke situatie? </a:t>
            </a:r>
          </a:p>
          <a:p>
            <a:pPr lvl="1"/>
            <a:r>
              <a:rPr lang="nl-NL" dirty="0"/>
              <a:t>Op wat voor manier? 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5BFC1-5EF3-430E-B819-4F433FA9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9AEBEE-A285-4CEE-83B3-4B29EDB8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92C581-7AE3-4F7B-9557-762483E3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EF1F240-7D43-4C54-9A09-939E33A0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23" y="3204127"/>
            <a:ext cx="4060396" cy="21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4BC34-AF54-461E-A6D2-40F85DEE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360 graden feedback?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202F45-FCA8-4864-858C-D314F58B4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https://www.youtube.com/watch?v=eT4tohLWeUw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Let tijdens het kijken op de volgende punten: </a:t>
            </a:r>
          </a:p>
          <a:p>
            <a:pPr lvl="1"/>
            <a:r>
              <a:rPr lang="nl-NL" dirty="0"/>
              <a:t>Wat is 360 graden feedback? </a:t>
            </a:r>
          </a:p>
          <a:p>
            <a:pPr lvl="1"/>
            <a:r>
              <a:rPr lang="nl-NL" dirty="0"/>
              <a:t>Hoe pas je het toe? </a:t>
            </a:r>
          </a:p>
          <a:p>
            <a:pPr lvl="1"/>
            <a:r>
              <a:rPr lang="nl-NL" dirty="0"/>
              <a:t>Wat is het doel? </a:t>
            </a:r>
          </a:p>
          <a:p>
            <a:pPr lvl="1"/>
            <a:r>
              <a:rPr lang="nl-NL" dirty="0"/>
              <a:t>Op wat voor manieren kan het een positieve invloed hebben? 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D58AC4-82E9-4DF1-9C74-F778F81C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494BD8-3C27-4E7F-9990-685E0E23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6B3F1A-365A-46B5-B290-10F9BFC4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3823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EAAEE-56E3-4917-8AB0-2E0BB6FB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gaan wij het inzetten?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35A124-62F3-47AD-AC6F-4AFBB7AE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51722"/>
            <a:ext cx="11449050" cy="4777615"/>
          </a:xfrm>
        </p:spPr>
        <p:txBody>
          <a:bodyPr/>
          <a:lstStyle/>
          <a:p>
            <a:r>
              <a:rPr lang="nl-NL" dirty="0"/>
              <a:t>Onderdeel van opdracht 1.1 Profiel van jezelf maken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Meer over jezelf te weten komen door anderen te bevragen</a:t>
            </a:r>
          </a:p>
          <a:p>
            <a:pPr lvl="1"/>
            <a:r>
              <a:rPr lang="nl-NL" dirty="0"/>
              <a:t>Hoe? </a:t>
            </a:r>
          </a:p>
          <a:p>
            <a:pPr lvl="1"/>
            <a:r>
              <a:rPr lang="nl-NL" dirty="0"/>
              <a:t>Zelf een 360 graden feedback formulier maken</a:t>
            </a:r>
          </a:p>
          <a:p>
            <a:pPr lvl="1"/>
            <a:r>
              <a:rPr lang="nl-NL" dirty="0"/>
              <a:t>Gebruik maken van de 14 ondernemerschapscompetenties</a:t>
            </a:r>
          </a:p>
          <a:p>
            <a:pPr lvl="2"/>
            <a:r>
              <a:rPr lang="nl-NL" dirty="0"/>
              <a:t>Per competentie 2 onderwerpen</a:t>
            </a:r>
          </a:p>
          <a:p>
            <a:pPr lvl="1"/>
            <a:r>
              <a:rPr lang="nl-NL" dirty="0"/>
              <a:t>Beoordeling bepalen</a:t>
            </a:r>
          </a:p>
          <a:p>
            <a:pPr lvl="2"/>
            <a:r>
              <a:rPr lang="nl-NL" dirty="0"/>
              <a:t>Bijvoorbeeld: </a:t>
            </a:r>
          </a:p>
          <a:p>
            <a:pPr lvl="6"/>
            <a:r>
              <a:rPr lang="nl-NL" dirty="0"/>
              <a:t>Eens / oneens </a:t>
            </a:r>
          </a:p>
          <a:p>
            <a:pPr lvl="6"/>
            <a:r>
              <a:rPr lang="nl-NL" dirty="0"/>
              <a:t>Past wel bij jou/past een beetje/neutraal/past niet bij jou/past helemaal niet bij jou</a:t>
            </a:r>
          </a:p>
          <a:p>
            <a:pPr lvl="1"/>
            <a:r>
              <a:rPr lang="nl-NL" dirty="0"/>
              <a:t>Ruimte voor tips en tops</a:t>
            </a:r>
          </a:p>
          <a:p>
            <a:pPr marL="2160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Geeft informatie over hoe jijzelf en anderen naar jou kijken op de zelf ingebrachte punten </a:t>
            </a:r>
          </a:p>
          <a:p>
            <a:pPr lvl="1"/>
            <a:r>
              <a:rPr lang="nl-NL" dirty="0"/>
              <a:t>Hoe denk jij dat deze verschillende inzichten zijn ontstaan? </a:t>
            </a:r>
          </a:p>
          <a:p>
            <a:pPr lvl="1"/>
            <a:r>
              <a:rPr lang="nl-NL" dirty="0"/>
              <a:t>Hoe kun jij jouw ontwikkelpunten verbeteren?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30EB60-9D36-4725-B58D-3388E595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30386-A31F-422C-902E-14DE7F63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867DE9-0613-4C28-9C94-7E2D84E3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1972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B3A2E-3981-4A31-B060-24695552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129C86-DC4B-43B5-9F9A-4F1B58D9B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Opdracht; </a:t>
            </a:r>
          </a:p>
          <a:p>
            <a:pPr lvl="1"/>
            <a:r>
              <a:rPr lang="nl-NL" dirty="0"/>
              <a:t>Ga zelf eens op zoek naar voorbeelden van een dergelijk formulier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Wat hebben jullie gevonden? Resultaten met elkaar delen.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DF49EB-CDB3-42A3-AE7E-E5BE1B60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D75869-593F-482A-A59E-B4DB480C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78E8C-FA1E-4C76-A7D8-EEB1AB4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9225EC-9273-4A04-8337-7868FAB3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983" y="3278233"/>
            <a:ext cx="5132640" cy="34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05AF9-2660-42AF-A8FD-D1265846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7955B-E882-405B-B7EB-A901922CD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ga je beginnen? </a:t>
            </a:r>
          </a:p>
          <a:p>
            <a:r>
              <a:rPr lang="nl-NL" dirty="0"/>
              <a:t>Hoe ziet het eindresultaat eruit? </a:t>
            </a:r>
          </a:p>
          <a:p>
            <a:endParaRPr lang="nl-NL" dirty="0"/>
          </a:p>
          <a:p>
            <a:r>
              <a:rPr lang="nl-NL" dirty="0"/>
              <a:t>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8A7CC-252A-4DFB-A0BF-1E0778B9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87BBDE-9426-4798-8497-D4917546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254B40-E58D-4ED8-B6C0-2D1CB8C6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4075128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5371625D0AA24CAE29E82B284687CE" ma:contentTypeVersion="9" ma:contentTypeDescription="Een nieuw document maken." ma:contentTypeScope="" ma:versionID="7f653ce6e4ccc8178b22d6e14314f162">
  <xsd:schema xmlns:xsd="http://www.w3.org/2001/XMLSchema" xmlns:xs="http://www.w3.org/2001/XMLSchema" xmlns:p="http://schemas.microsoft.com/office/2006/metadata/properties" xmlns:ns2="9ebddd9a-c6ef-493b-9d5d-ed551708252f" xmlns:ns3="df931e03-e509-449d-9b47-8a843788050b" targetNamespace="http://schemas.microsoft.com/office/2006/metadata/properties" ma:root="true" ma:fieldsID="e4dc73efb3dc7b27d13ded4fb56b334c" ns2:_="" ns3:_="">
    <xsd:import namespace="9ebddd9a-c6ef-493b-9d5d-ed551708252f"/>
    <xsd:import namespace="df931e03-e509-449d-9b47-8a8437880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ddd9a-c6ef-493b-9d5d-ed5517082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31e03-e509-449d-9b47-8a8437880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9ebddd9a-c6ef-493b-9d5d-ed551708252f"/>
    <ds:schemaRef ds:uri="http://purl.org/dc/elements/1.1/"/>
    <ds:schemaRef ds:uri="http://purl.org/dc/dcmitype/"/>
    <ds:schemaRef ds:uri="http://schemas.microsoft.com/office/infopath/2007/PartnerControls"/>
    <ds:schemaRef ds:uri="df931e03-e509-449d-9b47-8a843788050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F6958D-9440-43A4-B9F1-DDF657ECF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ddd9a-c6ef-493b-9d5d-ed551708252f"/>
    <ds:schemaRef ds:uri="df931e03-e509-449d-9b47-8a8437880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305</Words>
  <Application>Microsoft Office PowerPoint</Application>
  <PresentationFormat>Breedbeeld</PresentationFormat>
  <Paragraphs>67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Yuverta</vt:lpstr>
      <vt:lpstr> Keuzedeel  Ondernemend Gedrag   Opdracht 1.1   360 graden feedback </vt:lpstr>
      <vt:lpstr>Inhoud</vt:lpstr>
      <vt:lpstr>Wat is 360 graden feedback?</vt:lpstr>
      <vt:lpstr>Wat is 360 graden feedback?</vt:lpstr>
      <vt:lpstr>Hoe gaan wij het inzetten? </vt:lpstr>
      <vt:lpstr>Voorbeelden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Jennifer Neutkens</dc:creator>
  <dc:description>Template by HQ Solutions</dc:description>
  <cp:lastModifiedBy>Kelly van Gorp</cp:lastModifiedBy>
  <cp:revision>39</cp:revision>
  <dcterms:created xsi:type="dcterms:W3CDTF">2021-03-01T11:59:21Z</dcterms:created>
  <dcterms:modified xsi:type="dcterms:W3CDTF">2022-01-31T15:38:32Z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0x0101007B5371625D0AA24CAE29E82B284687CE</vt:lpwstr>
  </property>
</Properties>
</file>